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9" r:id="rId4"/>
    <p:sldId id="257" r:id="rId5"/>
    <p:sldId id="263" r:id="rId6"/>
    <p:sldId id="262" r:id="rId7"/>
    <p:sldId id="264" r:id="rId8"/>
    <p:sldId id="265" r:id="rId9"/>
    <p:sldId id="261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4A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8FC1D-E444-8454-9D07-262D83866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907D8-8090-2725-C166-830F5967A6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55C71-C89A-C621-7B7E-8A7929139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C7033-CFFE-6573-E622-62DB0789C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7C93D-78E4-259C-A067-FFD5671E2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3027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58DB4-1F66-1DFD-E4A3-ED755644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48C57-462C-AF42-C22A-FC8BCC781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850D2-B727-1FD0-373E-30FE0CA4A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21AC0-80BD-688E-A120-D8DF88976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5EEB6-4DAE-F71D-67B7-9988D1B20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6524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169AD-48C3-7AD0-F26D-B5F9F7E68B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A5BFB-542E-E3C0-32A6-4CD82A688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C2B67-84EE-32AD-FE0C-E91078796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52225-CDA1-D020-3C11-81DFB7B76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5BF42-33F1-B26D-B613-3A1D37100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3148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8F26E-81A0-DDCC-6BA6-92F5731A3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5C79-37DF-41D3-5548-230A3D864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C92B8-3D02-CDC6-AD6E-75EEA6CC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0B4A-1178-34D5-925E-DC7881B4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6CB31-7C8B-C1F3-5AD0-239F06D72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84803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AAAB-95FF-C313-8CFE-44A4E3C44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F635A-224A-5AC3-5AAB-9217FB3CF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1C2F7-8012-D506-6975-287391F46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D734F-DC5C-B6D3-B115-7EB0F50F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BB1F8-0AB2-7038-C7AF-1C4C72C8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53085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8112-620A-4E3D-A04F-96CDF0145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6028D-1901-B857-82E5-9D9675ED64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585780-3443-E09A-BCC6-B680FFCFA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49DE6-A669-59FD-D50E-34074C8EC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5434B-8ACD-EC8E-61C6-696347EF7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BFC67-EE82-7D55-AE1E-C29ADBEC9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5816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40E3-E324-1089-AC6F-BFEA2F44E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9C97E-F8C8-8455-7527-613FE819E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B42EE-FF0A-EE6A-1A3E-0DFDC6CA1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78046-C8F2-78D2-B61D-A8E64EB4B5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6E73-CC52-7B21-CC5A-B4CCC191D1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6B4B47-EB8D-185A-449E-48539AC9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6176EB-A7D7-E390-7491-B745B030C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1A0E55-D6F0-2393-6ECB-995963EB8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52315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D4B20-87B4-8813-0A3C-7CA4BEB84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B47F7-3818-3B9B-1D3B-042D1D9F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3DC77-3007-44A0-4CC2-1F7DB24D6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7D67F-C9D1-8200-C6D7-BA23102C9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34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44EB79-F9BE-5DCE-C6B7-DF69654C2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67FDA-D439-393E-9547-713D6B9F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445C1-BB34-7068-B485-57B557456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6000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BC52-5BB4-1546-38F5-F798EB55A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1F195-5A1B-96F6-E15B-79E5A6368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03741-E32C-7CD8-5FF4-53F577A0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0CBCE-5B06-8DBA-90DD-0DA73B36F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916AB-0C94-AC72-6732-B3D46DA52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CC083-22B3-B374-DFFC-22A0978CD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6281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B8D33-DD9D-D981-0DD0-A742CA129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68C582-9495-2666-EBCF-BE55D84B9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BEC88D-1316-B789-8252-F216DFDF2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5533B-71FE-80CA-0783-F60E8C25F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EEEBF-B723-D0D0-0C18-49D102EB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7F894-1E0E-08E1-E2C7-6E1A256E0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60437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C5BD3B-AA64-E75A-B786-D225E5947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2FCB2-5DDE-2CB5-3DF2-8F50B1CA7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CAB4F-36FB-A66B-B95D-140E527CAF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A7C4ED-74B1-40A9-AA7F-4B3804CDDFD3}" type="datetimeFigureOut">
              <a:rPr lang="en-IE" smtClean="0"/>
              <a:t>25/07/2024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236B2-6D91-FC03-880E-A62834B3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E823A-3E94-2C6F-D75B-386E858DF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F8CC04-4C3D-4871-8E24-D3AB0899E70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6002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70E8-18D5-6D77-DAAB-E94B9D5917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4491AA-1CD3-B640-9D7A-787FF715A5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94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BCM Real &amp; Fourier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24BB1A-F580-21D2-8F5D-0DA2DF2CF1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01" y="1093381"/>
            <a:ext cx="3354249" cy="508358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C5531A6-F2D7-1D55-317E-F944972FE8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526" y="1073636"/>
            <a:ext cx="3524036" cy="5103327"/>
          </a:xfrm>
        </p:spPr>
      </p:pic>
    </p:spTree>
    <p:extLst>
      <p:ext uri="{BB962C8B-B14F-4D97-AF65-F5344CB8AC3E}">
        <p14:creationId xmlns:p14="http://schemas.microsoft.com/office/powerpoint/2010/main" val="1958365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NFW/ COMPARISONS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697E16F-BFF5-57A9-A752-3835365D12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92" y="1825625"/>
            <a:ext cx="3022415" cy="4351338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A83F2E5-7B8A-02D4-EA22-E774435C77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62259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18311-D6FC-9BB4-3DFF-2285607D9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>
                <a:latin typeface="Times New Roman" panose="02020603050405020304" pitchFamily="18" charset="0"/>
                <a:cs typeface="Times New Roman" panose="02020603050405020304" pitchFamily="18" charset="0"/>
              </a:rPr>
              <a:t>THEORY / INTRO!!</a:t>
            </a:r>
            <a:endParaRPr lang="en-I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F27F98-3527-B176-9E89-A389F4E93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4361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FF27-08D0-E319-A175-CF61EC2A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5F364-07D0-4303-6DE0-9EE262916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109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Ejected Gas Real</a:t>
            </a:r>
          </a:p>
        </p:txBody>
      </p:sp>
      <p:pic>
        <p:nvPicPr>
          <p:cNvPr id="26" name="Content Placeholder 25">
            <a:extLst>
              <a:ext uri="{FF2B5EF4-FFF2-40B4-BE49-F238E27FC236}">
                <a16:creationId xmlns:a16="http://schemas.microsoft.com/office/drawing/2014/main" id="{E250F996-9EB7-6A5B-78DA-19504F589C5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174" y="1825625"/>
            <a:ext cx="3385651" cy="4351338"/>
          </a:xfrm>
        </p:spPr>
      </p:pic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2D5FD120-4F06-84BF-DE05-45D4E85015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43" y="1825625"/>
            <a:ext cx="2970513" cy="4351338"/>
          </a:xfrm>
        </p:spPr>
      </p:pic>
    </p:spTree>
    <p:extLst>
      <p:ext uri="{BB962C8B-B14F-4D97-AF65-F5344CB8AC3E}">
        <p14:creationId xmlns:p14="http://schemas.microsoft.com/office/powerpoint/2010/main" val="2996633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 Gas Real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BE240306-8601-56CA-B2F8-6400F27C8D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398" y="1825625"/>
            <a:ext cx="3073203" cy="4351338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2628929-AAC4-AACF-6B8D-39FA11980C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706" y="1825625"/>
            <a:ext cx="2874588" cy="4351338"/>
          </a:xfrm>
        </p:spPr>
      </p:pic>
    </p:spTree>
    <p:extLst>
      <p:ext uri="{BB962C8B-B14F-4D97-AF65-F5344CB8AC3E}">
        <p14:creationId xmlns:p14="http://schemas.microsoft.com/office/powerpoint/2010/main" val="862764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 Gas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D6B044-133E-F093-9A91-2F5851B73A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09895"/>
            <a:ext cx="5181600" cy="3982797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7722A4-0133-0C8E-A64C-AA8BAF25ED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402" y="1825625"/>
            <a:ext cx="3157195" cy="4351338"/>
          </a:xfrm>
        </p:spPr>
      </p:pic>
    </p:spTree>
    <p:extLst>
      <p:ext uri="{BB962C8B-B14F-4D97-AF65-F5344CB8AC3E}">
        <p14:creationId xmlns:p14="http://schemas.microsoft.com/office/powerpoint/2010/main" val="275704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Combined Gas Real &amp; Fourier</a:t>
            </a: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399397C3-7F93-7ABF-D495-BA33BBABCA7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679" y="1825625"/>
            <a:ext cx="3176642" cy="4351338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A040E7ED-64B4-4B87-BB88-3A47D99ED0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564" y="1825625"/>
            <a:ext cx="2876872" cy="4351338"/>
          </a:xfrm>
        </p:spPr>
      </p:pic>
    </p:spTree>
    <p:extLst>
      <p:ext uri="{BB962C8B-B14F-4D97-AF65-F5344CB8AC3E}">
        <p14:creationId xmlns:p14="http://schemas.microsoft.com/office/powerpoint/2010/main" val="2649663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Stellar Real &amp; Fourier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834AE04-531A-49B8-35D2-ECFCA52FCD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023" y="1825625"/>
            <a:ext cx="3035953" cy="435133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D7DDE81-2AE7-704F-A3DD-7D1ABB2FFE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64" y="1825625"/>
            <a:ext cx="3250671" cy="4351338"/>
          </a:xfrm>
        </p:spPr>
      </p:pic>
    </p:spTree>
    <p:extLst>
      <p:ext uri="{BB962C8B-B14F-4D97-AF65-F5344CB8AC3E}">
        <p14:creationId xmlns:p14="http://schemas.microsoft.com/office/powerpoint/2010/main" val="246932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AF48-0BCD-6E15-FA9C-8C4651B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2017"/>
          </a:xfrm>
        </p:spPr>
        <p:txBody>
          <a:bodyPr>
            <a:normAutofit fontScale="90000"/>
          </a:bodyPr>
          <a:lstStyle/>
          <a:p>
            <a:pPr algn="ctr"/>
            <a:r>
              <a:rPr lang="en-I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Stellar &amp; Gas Real &amp; Fourier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13A2508-E885-80BC-A16B-4C2069F104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659" y="1825625"/>
            <a:ext cx="2988682" cy="4351338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8C2D85A-C405-C76B-1369-71721705E4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720" y="1825625"/>
            <a:ext cx="2740559" cy="4351338"/>
          </a:xfrm>
        </p:spPr>
      </p:pic>
    </p:spTree>
    <p:extLst>
      <p:ext uri="{BB962C8B-B14F-4D97-AF65-F5344CB8AC3E}">
        <p14:creationId xmlns:p14="http://schemas.microsoft.com/office/powerpoint/2010/main" val="1360620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</TotalTime>
  <Words>34</Words>
  <Application>Microsoft Office PowerPoint</Application>
  <PresentationFormat>Widescreen</PresentationFormat>
  <Paragraphs>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Office Theme</vt:lpstr>
      <vt:lpstr>PowerPoint Presentation</vt:lpstr>
      <vt:lpstr>THEORY / INTRO!!</vt:lpstr>
      <vt:lpstr>PowerPoint Presentation</vt:lpstr>
      <vt:lpstr>Ejected Gas Real</vt:lpstr>
      <vt:lpstr>Bound Gas Real</vt:lpstr>
      <vt:lpstr>Bound Gas</vt:lpstr>
      <vt:lpstr>Combined Gas Real &amp; Fourier</vt:lpstr>
      <vt:lpstr>Stellar Real &amp; Fourier</vt:lpstr>
      <vt:lpstr>Stellar &amp; Gas Real &amp; Fourier</vt:lpstr>
      <vt:lpstr>BCM Real &amp; Fourier</vt:lpstr>
      <vt:lpstr>NFW/ COMPARISONS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Catherine Lambe</dc:creator>
  <cp:lastModifiedBy>Catherine Lambe</cp:lastModifiedBy>
  <cp:revision>1</cp:revision>
  <dcterms:created xsi:type="dcterms:W3CDTF">2024-07-25T08:32:19Z</dcterms:created>
  <dcterms:modified xsi:type="dcterms:W3CDTF">2024-07-25T21:19:07Z</dcterms:modified>
</cp:coreProperties>
</file>

<file path=docProps/thumbnail.jpeg>
</file>